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683" r:id="rId13"/>
  </p:sldMasterIdLst>
  <p:notesMasterIdLst>
    <p:notesMasterId r:id="rId17"/>
  </p:notesMasterIdLst>
  <p:handoutMasterIdLst>
    <p:handoutMasterId r:id="rId15"/>
  </p:handoutMasterIdLst>
  <p:sldIdLst>
    <p:sldId id="256" r:id="rId19"/>
    <p:sldId id="257" r:id="rId20"/>
    <p:sldId id="258" r:id="rId21"/>
  </p:sldIdLst>
  <p:sldSz cx="7560310" cy="1069213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 horzBarState="maximized">
    <p:restoredLeft sz="18001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96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handoutMaster" Target="handoutMasters/handoutMaster1.xml"></Relationship><Relationship Id="rId17" Type="http://schemas.openxmlformats.org/officeDocument/2006/relationships/notesMaster" Target="notesMasters/notesMaster1.xml"></Relationship><Relationship Id="rId19" Type="http://schemas.openxmlformats.org/officeDocument/2006/relationships/slide" Target="slides/slide1.xml"></Relationship><Relationship Id="rId20" Type="http://schemas.openxmlformats.org/officeDocument/2006/relationships/slide" Target="slides/slide2.xml"></Relationship><Relationship Id="rId21" Type="http://schemas.openxmlformats.org/officeDocument/2006/relationships/slide" Target="slides/slide3.xml"></Relationship><Relationship Id="rId25" Type="http://schemas.openxmlformats.org/officeDocument/2006/relationships/viewProps" Target="viewProps.xml"></Relationship><Relationship Id="rId26" Type="http://schemas.openxmlformats.org/officeDocument/2006/relationships/presProps" Target="presProps.xml"></Relationship></Relationships>
</file>

<file path=ppt/handoutMasters/_rels/handoutMaster1.xml.rels><?xml version="1.0" encoding="UTF-8"?>
<Relationships xmlns="http://schemas.openxmlformats.org/package/2006/relationships"><Relationship Id="rId1" Type="http://schemas.openxmlformats.org/officeDocument/2006/relationships/theme" Target="../theme/theme2.xml"></Relationship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214C1-2863-45BA-A7C5-D5EA3C3D4C30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020B9-F693-4639-BB27-7B1AD87C61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6427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3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1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930" y="0"/>
            <a:ext cx="2971800" cy="4591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63C85-90F6-445D-9B5B-8ABB00FB3043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ChangeAspect="1" noGrp="1" noRot="1"/>
          </p:cNvSpPr>
          <p:nvPr>
            <p:ph type="sldImg" idx="2"/>
          </p:nvPr>
        </p:nvSpPr>
        <p:spPr>
          <a:xfrm rot="0">
            <a:off x="2343150" y="1143000"/>
            <a:ext cx="2172335" cy="3086735"/>
          </a:xfrm>
          <a:prstGeom prst="rect"/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530"/>
            <a:ext cx="2971800" cy="458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930" y="8685530"/>
            <a:ext cx="2971800" cy="458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16B34-ED2F-4269-81E8-097D50C902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0817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.xml"></Relationship></Relationships>
</file>

<file path=ppt/notesSlides/_rels/notesSlide2.xml.rels><?xml version="1.0" encoding="UTF-8"?>
<Relationships xmlns="http://schemas.openxmlformats.org/package/2006/relationships"><Relationship Id="rId1" Type="http://schemas.openxmlformats.org/officeDocument/2006/relationships/slide" Target="../slides/slide2.xml"></Relationship><Relationship Id="rId2" Type="http://schemas.openxmlformats.org/officeDocument/2006/relationships/notesMaster" Target="../notesMasters/notesMaster1.xml"></Relationship></Relationships>
</file>

<file path=ppt/notesSlides/_rels/notesSlide3.xml.rels><?xml version="1.0" encoding="UTF-8"?>
<Relationships xmlns="http://schemas.openxmlformats.org/package/2006/relationships"><Relationship Id="rId1" Type="http://schemas.openxmlformats.org/officeDocument/2006/relationships/slide" Target="../slides/slide3.xml"></Relationship><Relationship Id="rId2" Type="http://schemas.openxmlformats.org/officeDocument/2006/relationships/notesMaster" Target="../notesMasters/notesMaster1.xml"></Relationship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ChangeAspect="1" noGrp="1" noRot="1"/>
          </p:cNvSpPr>
          <p:nvPr>
            <p:ph type="sldImg"/>
          </p:nvPr>
        </p:nvSpPr>
        <p:spPr>
          <a:xfrm rot="0">
            <a:off x="2343150" y="1143000"/>
            <a:ext cx="2172335" cy="3086735"/>
          </a:xfrm>
          <a:prstGeom prst="rect"/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0" tIns="0" rIns="0" bIns="0" vert="horz" anchor="t">
            <a:noAutofit/>
          </a:bodyPr>
          <a:lstStyle/>
          <a:p>
            <a:pPr marL="0" indent="0"/>
            <a:endParaRPr lang="ko-KR" altLang="en-US" sz="3200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7035" cy="360108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84930" y="8685530"/>
            <a:ext cx="2972435" cy="459105"/>
          </a:xfrm>
        </p:spPr>
        <p:txBody>
          <a:bodyPr/>
          <a:lstStyle/>
          <a:p>
            <a:fld id="{20B16B34-ED2F-4269-81E8-097D50C9027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456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ChangeAspect="1"/>
          </p:cNvSpPr>
          <p:nvPr>
            <p:ph type="sldImg"/>
          </p:nvPr>
        </p:nvSpPr>
        <p:spPr>
          <a:xfrm rot="0">
            <a:off x="2343150" y="1143000"/>
            <a:ext cx="2172335" cy="3086735"/>
          </a:xfrm>
          <a:prstGeom prst="rect"/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0" tIns="0" rIns="0" bIns="0" vert="horz" anchor="t">
            <a:noAutofit/>
          </a:bodyPr>
          <a:lstStyle/>
          <a:p>
            <a:pPr marL="0" indent="0"/>
            <a:endParaRPr lang="ko-KR" altLang="en-US" sz="3200">
              <a:solidFill>
                <a:schemeClr val="tx1"/>
              </a:solidFill>
              <a:latin typeface="맑은 고딕" charset="0"/>
              <a:ea typeface="맑은 고딕" charset="0"/>
              <a:cs typeface="+mn-cs"/>
            </a:endParaRPr>
          </a:p>
        </p:txBody>
      </p:sp>
      <p:sp>
        <p:nvSpPr>
          <p:cNvPr id="3" name="슬라이드 노트 개체 틀 2"/>
          <p:cNvSpPr txBox="1">
            <a:spLocks/>
          </p:cNvSpPr>
          <p:nvPr>
            <p:ph type="body" idx="1"/>
          </p:nvPr>
        </p:nvSpPr>
        <p:spPr>
          <a:xfrm rot="0">
            <a:off x="685800" y="4400550"/>
            <a:ext cx="5487035" cy="3601085"/>
          </a:xfrm>
          <a:prstGeom prst="rect"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슬라이드 번호 개체 틀 3"/>
          <p:cNvSpPr txBox="1">
            <a:spLocks/>
          </p:cNvSpPr>
          <p:nvPr>
            <p:ph type="sldNum" idx="10"/>
          </p:nvPr>
        </p:nvSpPr>
        <p:spPr>
          <a:xfrm rot="0">
            <a:off x="3884930" y="8685530"/>
            <a:ext cx="2972435" cy="45910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/>
              <a:t>1</a:t>
            </a:fld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ChangeAspect="1"/>
          </p:cNvSpPr>
          <p:nvPr>
            <p:ph type="sldImg"/>
          </p:nvPr>
        </p:nvSpPr>
        <p:spPr>
          <a:xfrm rot="0">
            <a:off x="2343150" y="1143000"/>
            <a:ext cx="2172335" cy="3086735"/>
          </a:xfrm>
          <a:prstGeom prst="rect"/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0" tIns="0" rIns="0" bIns="0" vert="horz" anchor="t">
            <a:noAutofit/>
          </a:bodyPr>
          <a:lstStyle/>
          <a:p>
            <a:pPr marL="0" indent="0"/>
            <a:endParaRPr lang="ko-KR" altLang="en-US" sz="3200">
              <a:solidFill>
                <a:schemeClr val="tx1"/>
              </a:solidFill>
              <a:latin typeface="맑은 고딕" charset="0"/>
              <a:ea typeface="맑은 고딕" charset="0"/>
              <a:cs typeface="+mn-cs"/>
            </a:endParaRPr>
          </a:p>
        </p:txBody>
      </p:sp>
      <p:sp>
        <p:nvSpPr>
          <p:cNvPr id="3" name="슬라이드 노트 개체 틀 2"/>
          <p:cNvSpPr txBox="1">
            <a:spLocks/>
          </p:cNvSpPr>
          <p:nvPr>
            <p:ph type="body" idx="1"/>
          </p:nvPr>
        </p:nvSpPr>
        <p:spPr>
          <a:xfrm rot="0">
            <a:off x="685800" y="4400550"/>
            <a:ext cx="5487035" cy="3601085"/>
          </a:xfrm>
          <a:prstGeom prst="rect"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슬라이드 번호 개체 틀 3"/>
          <p:cNvSpPr txBox="1">
            <a:spLocks/>
          </p:cNvSpPr>
          <p:nvPr>
            <p:ph type="sldNum" idx="10"/>
          </p:nvPr>
        </p:nvSpPr>
        <p:spPr>
          <a:xfrm rot="0">
            <a:off x="3884930" y="8685530"/>
            <a:ext cx="2972435" cy="45910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/>
              <a:t>1</a:t>
            </a:fld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notes>
</file>

<file path=ppt/slideLayouts/_rels/slideLayout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ctrTitle"/>
          </p:nvPr>
        </p:nvSpPr>
        <p:spPr>
          <a:xfrm rot="0">
            <a:off x="945515" y="1750060"/>
            <a:ext cx="5669915" cy="372300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>
            <a:lvl1pPr marL="0" indent="0" algn="ctr" latinLnBrk="0">
              <a:buFontTx/>
              <a:buNone/>
              <a:defRPr lang="en-GB" altLang="en-US" sz="6000"/>
            </a:lvl1pPr>
          </a:lstStyle>
          <a:p>
            <a:pPr marL="0" indent="0" latinLnBrk="0">
              <a:buFontTx/>
              <a:buNone/>
            </a:pPr>
            <a:r>
              <a:rPr lang="ko-KR" altLang="en-US" sz="6000"/>
              <a:t>마스터 제목 스타일 편집</a:t>
            </a:r>
            <a:endParaRPr lang="ko-KR" altLang="en-US" sz="6000"/>
          </a:p>
        </p:txBody>
      </p:sp>
      <p:sp>
        <p:nvSpPr>
          <p:cNvPr id="3" name="부제목 2"/>
          <p:cNvSpPr txBox="1">
            <a:spLocks noGrp="1"/>
          </p:cNvSpPr>
          <p:nvPr>
            <p:ph type="subTitle" idx="1"/>
          </p:nvPr>
        </p:nvSpPr>
        <p:spPr>
          <a:xfrm rot="0">
            <a:off x="945515" y="5615940"/>
            <a:ext cx="5669915" cy="258127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algn="ctr" latinLnBrk="0">
              <a:buFontTx/>
              <a:buNone/>
              <a:defRPr lang="en-GB" altLang="en-US" sz="2400"/>
            </a:lvl1pPr>
            <a:lvl2pPr marL="457200" indent="0" algn="ctr" latinLnBrk="0" lvl="1">
              <a:buFontTx/>
              <a:buNone/>
              <a:defRPr lang="en-GB" altLang="en-US" sz="2000"/>
            </a:lvl2pPr>
            <a:lvl3pPr marL="914400" indent="0" algn="ctr" latinLnBrk="0" lvl="2">
              <a:buFontTx/>
              <a:buNone/>
              <a:defRPr lang="en-GB" altLang="en-US" sz="1800"/>
            </a:lvl3pPr>
            <a:lvl4pPr marL="1371600" indent="0" algn="ctr" latinLnBrk="0" lvl="3">
              <a:buFontTx/>
              <a:buNone/>
              <a:defRPr lang="en-GB" altLang="en-US" sz="1600"/>
            </a:lvl4pPr>
            <a:lvl5pPr marL="1828800" indent="0" algn="ctr" latinLnBrk="0" lvl="4">
              <a:buFontTx/>
              <a:buNone/>
              <a:defRPr lang="en-GB" altLang="en-US" sz="1600"/>
            </a:lvl5pPr>
            <a:lvl6pPr marL="2286000" indent="0" algn="ctr" latinLnBrk="0" lvl="5">
              <a:buFontTx/>
              <a:buNone/>
              <a:defRPr lang="en-GB" altLang="en-US" sz="1600"/>
            </a:lvl6pPr>
            <a:lvl7pPr marL="2743200" indent="0" algn="ctr" latinLnBrk="0" lvl="6">
              <a:buFontTx/>
              <a:buNone/>
              <a:defRPr lang="en-GB" altLang="en-US" sz="1600"/>
            </a:lvl7pPr>
            <a:lvl8pPr marL="3200400" indent="0" algn="ctr" latinLnBrk="0" lvl="7">
              <a:buFontTx/>
              <a:buNone/>
              <a:defRPr lang="en-GB" altLang="en-US" sz="1600"/>
            </a:lvl8pPr>
            <a:lvl9pPr marL="3657600" indent="0" algn="ctr" latinLnBrk="0" lvl="8">
              <a:buFontTx/>
              <a:buNone/>
              <a:defRPr lang="en-GB" altLang="en-US" sz="1600"/>
            </a:lvl9pPr>
          </a:lstStyle>
          <a:p>
            <a:pPr marL="0" indent="0" latinLnBrk="0">
              <a:buFontTx/>
              <a:buNone/>
            </a:pPr>
            <a:r>
              <a:rPr lang="ko-KR" altLang="en-US" sz="2400"/>
              <a:t>클릭하여 마스터 부제목 스타일 편집</a:t>
            </a:r>
            <a:endParaRPr lang="ko-KR" altLang="en-US" sz="2400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516471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 rot="0">
            <a:off x="520065" y="569595"/>
            <a:ext cx="6520815" cy="206692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ko-KR" altLang="en-US" sz="4400"/>
              <a:t>마스터 제목 스타일 편집</a:t>
            </a:r>
            <a:endParaRPr lang="ko-KR" altLang="en-US" sz="4400"/>
          </a:p>
        </p:txBody>
      </p:sp>
      <p:sp>
        <p:nvSpPr>
          <p:cNvPr id="3" name="내용 개체 틀 2"/>
          <p:cNvSpPr txBox="1">
            <a:spLocks noGrp="1"/>
          </p:cNvSpPr>
          <p:nvPr>
            <p:ph type="obj" idx="1"/>
          </p:nvPr>
        </p:nvSpPr>
        <p:spPr>
          <a:xfrm rot="0">
            <a:off x="520065" y="2845435"/>
            <a:ext cx="6520815" cy="678497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228600" indent="-228600" latinLnBrk="0">
              <a:buFont typeface="Arial"/>
              <a:buChar char="•"/>
            </a:pPr>
            <a:r>
              <a:rPr lang="ko-KR" altLang="en-US" sz="2800"/>
              <a:t>마스터 텍스트 스타일 편집</a:t>
            </a:r>
            <a:endParaRPr lang="ko-KR" altLang="en-US" sz="2800"/>
          </a:p>
          <a:p>
            <a:pPr marL="685800" indent="-228600" latinLnBrk="0" lvl="1">
              <a:buFont typeface="Arial"/>
              <a:buChar char="•"/>
            </a:pPr>
            <a:r>
              <a:rPr lang="ko-KR" altLang="en-US" sz="2400"/>
              <a:t>둘째 수준</a:t>
            </a:r>
            <a:endParaRPr lang="ko-KR" altLang="en-US" sz="2400"/>
          </a:p>
          <a:p>
            <a:pPr marL="1143000" indent="-228600" latinLnBrk="0" lvl="2">
              <a:buFont typeface="Arial"/>
              <a:buChar char="•"/>
            </a:pPr>
            <a:r>
              <a:rPr lang="ko-KR" altLang="en-US" sz="2000"/>
              <a:t>셋째 수준</a:t>
            </a:r>
            <a:endParaRPr lang="ko-KR" altLang="en-US" sz="2000"/>
          </a:p>
          <a:p>
            <a:pPr marL="1600200" indent="-228600" latinLnBrk="0" lvl="3">
              <a:buFont typeface="Arial"/>
              <a:buChar char="•"/>
            </a:pPr>
            <a:r>
              <a:rPr lang="ko-KR" altLang="en-US" sz="1800"/>
              <a:t>넷째 수준</a:t>
            </a:r>
            <a:endParaRPr lang="ko-KR" altLang="en-US" sz="1800"/>
          </a:p>
          <a:p>
            <a:pPr marL="2057400" indent="-228600" latinLnBrk="0" lvl="4">
              <a:buFont typeface="Arial"/>
              <a:buChar char="•"/>
            </a:pPr>
            <a:r>
              <a:rPr lang="ko-KR" altLang="en-US" sz="1800"/>
              <a:t>다섯째 수준</a:t>
            </a:r>
            <a:endParaRPr lang="ko-KR" altLang="en-US" sz="1800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47265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 rot="0">
            <a:off x="515620" y="2666365"/>
            <a:ext cx="6520815" cy="444690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6000"/>
            </a:lvl1pPr>
          </a:lstStyle>
          <a:p>
            <a:pPr marL="0" indent="0" latinLnBrk="0">
              <a:buFontTx/>
              <a:buNone/>
            </a:pPr>
            <a:r>
              <a:rPr lang="ko-KR" altLang="en-US" sz="6000"/>
              <a:t>마스터 제목 스타일 편집</a:t>
            </a:r>
            <a:endParaRPr lang="ko-KR" altLang="en-US" sz="6000"/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 rot="0">
            <a:off x="515620" y="7155815"/>
            <a:ext cx="6520815" cy="233870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 lvl="1">
              <a:buFontTx/>
              <a:buNone/>
              <a:defRPr lang="en-GB" altLang="en-US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 lvl="2">
              <a:buFontTx/>
              <a:buNone/>
              <a:defRPr lang="en-GB" altLang="en-US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 lvl="3">
              <a:buFontTx/>
              <a:buNone/>
              <a:defRPr lang="en-GB" altLang="en-US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 lvl="4">
              <a:buFontTx/>
              <a:buNone/>
              <a:defRPr lang="en-GB" altLang="en-US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 lvl="5">
              <a:buFontTx/>
              <a:buNone/>
              <a:defRPr lang="en-GB" altLang="en-US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 lvl="6">
              <a:buFontTx/>
              <a:buNone/>
              <a:defRPr lang="en-GB" altLang="en-US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 lvl="7">
              <a:buFontTx/>
              <a:buNone/>
              <a:defRPr lang="en-GB" altLang="en-US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 lvl="8">
              <a:buFontTx/>
              <a:buNone/>
              <a:defRPr lang="en-GB" altLang="en-US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 latinLnBrk="0">
              <a:buFontTx/>
              <a:buNone/>
            </a:pPr>
            <a:r>
              <a:rPr lang="ko-KR" altLang="en-US" sz="2400"/>
              <a:t>마스터 텍스트 스타일 편집</a:t>
            </a:r>
            <a:endParaRPr lang="ko-KR" altLang="en-US" sz="2400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597657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 rot="0">
            <a:off x="520065" y="569595"/>
            <a:ext cx="6520815" cy="206692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ko-KR" altLang="en-US" sz="4400"/>
              <a:t>마스터 제목 스타일 편집</a:t>
            </a:r>
            <a:endParaRPr lang="ko-KR" altLang="en-US" sz="4400"/>
          </a:p>
        </p:txBody>
      </p:sp>
      <p:sp>
        <p:nvSpPr>
          <p:cNvPr id="3" name="내용 개체 틀 2"/>
          <p:cNvSpPr txBox="1">
            <a:spLocks noGrp="1"/>
          </p:cNvSpPr>
          <p:nvPr>
            <p:ph type="obj" sz="half" idx="1"/>
          </p:nvPr>
        </p:nvSpPr>
        <p:spPr>
          <a:xfrm rot="0">
            <a:off x="519430" y="2845435"/>
            <a:ext cx="3213735" cy="678497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228600" indent="-228600" latinLnBrk="0">
              <a:buFont typeface="Arial"/>
              <a:buChar char="•"/>
            </a:pPr>
            <a:r>
              <a:rPr lang="ko-KR" altLang="en-US" sz="2800"/>
              <a:t>마스터 텍스트 스타일 편집</a:t>
            </a:r>
            <a:endParaRPr lang="ko-KR" altLang="en-US" sz="2800"/>
          </a:p>
          <a:p>
            <a:pPr marL="685800" indent="-228600" latinLnBrk="0" lvl="1">
              <a:buFont typeface="Arial"/>
              <a:buChar char="•"/>
            </a:pPr>
            <a:r>
              <a:rPr lang="ko-KR" altLang="en-US" sz="2400"/>
              <a:t>둘째 수준</a:t>
            </a:r>
            <a:endParaRPr lang="ko-KR" altLang="en-US" sz="2400"/>
          </a:p>
          <a:p>
            <a:pPr marL="1143000" indent="-228600" latinLnBrk="0" lvl="2">
              <a:buFont typeface="Arial"/>
              <a:buChar char="•"/>
            </a:pPr>
            <a:r>
              <a:rPr lang="ko-KR" altLang="en-US" sz="2000"/>
              <a:t>셋째 수준</a:t>
            </a:r>
            <a:endParaRPr lang="ko-KR" altLang="en-US" sz="2000"/>
          </a:p>
          <a:p>
            <a:pPr marL="1600200" indent="-228600" latinLnBrk="0" lvl="3">
              <a:buFont typeface="Arial"/>
              <a:buChar char="•"/>
            </a:pPr>
            <a:r>
              <a:rPr lang="ko-KR" altLang="en-US" sz="1800"/>
              <a:t>넷째 수준</a:t>
            </a:r>
            <a:endParaRPr lang="ko-KR" altLang="en-US" sz="1800"/>
          </a:p>
          <a:p>
            <a:pPr marL="2057400" indent="-228600" latinLnBrk="0" lvl="4">
              <a:buFont typeface="Arial"/>
              <a:buChar char="•"/>
            </a:pPr>
            <a:r>
              <a:rPr lang="ko-KR" altLang="en-US" sz="1800"/>
              <a:t>다섯째 수준</a:t>
            </a:r>
            <a:endParaRPr lang="ko-KR" altLang="en-US" sz="1800"/>
          </a:p>
        </p:txBody>
      </p:sp>
      <p:sp>
        <p:nvSpPr>
          <p:cNvPr id="4" name="내용 개체 틀 3"/>
          <p:cNvSpPr txBox="1">
            <a:spLocks noGrp="1"/>
          </p:cNvSpPr>
          <p:nvPr>
            <p:ph type="obj" sz="half" idx="2"/>
          </p:nvPr>
        </p:nvSpPr>
        <p:spPr>
          <a:xfrm rot="0">
            <a:off x="3827145" y="2845435"/>
            <a:ext cx="3213735" cy="678497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228600" indent="-228600" latinLnBrk="0">
              <a:buFont typeface="Arial"/>
              <a:buChar char="•"/>
            </a:pPr>
            <a:r>
              <a:rPr lang="ko-KR" altLang="en-US" sz="2800"/>
              <a:t>마스터 텍스트 스타일 편집</a:t>
            </a:r>
            <a:endParaRPr lang="ko-KR" altLang="en-US" sz="2800"/>
          </a:p>
          <a:p>
            <a:pPr marL="685800" indent="-228600" latinLnBrk="0" lvl="1">
              <a:buFont typeface="Arial"/>
              <a:buChar char="•"/>
            </a:pPr>
            <a:r>
              <a:rPr lang="ko-KR" altLang="en-US" sz="2400"/>
              <a:t>둘째 수준</a:t>
            </a:r>
            <a:endParaRPr lang="ko-KR" altLang="en-US" sz="2400"/>
          </a:p>
          <a:p>
            <a:pPr marL="1143000" indent="-228600" latinLnBrk="0" lvl="2">
              <a:buFont typeface="Arial"/>
              <a:buChar char="•"/>
            </a:pPr>
            <a:r>
              <a:rPr lang="ko-KR" altLang="en-US" sz="2000"/>
              <a:t>셋째 수준</a:t>
            </a:r>
            <a:endParaRPr lang="ko-KR" altLang="en-US" sz="2000"/>
          </a:p>
          <a:p>
            <a:pPr marL="1600200" indent="-228600" latinLnBrk="0" lvl="3">
              <a:buFont typeface="Arial"/>
              <a:buChar char="•"/>
            </a:pPr>
            <a:r>
              <a:rPr lang="ko-KR" altLang="en-US" sz="1800"/>
              <a:t>넷째 수준</a:t>
            </a:r>
            <a:endParaRPr lang="ko-KR" altLang="en-US" sz="1800"/>
          </a:p>
          <a:p>
            <a:pPr marL="2057400" indent="-228600" latinLnBrk="0" lvl="4">
              <a:buFont typeface="Arial"/>
              <a:buChar char="•"/>
            </a:pPr>
            <a:r>
              <a:rPr lang="ko-KR" altLang="en-US" sz="1800"/>
              <a:t>다섯째 수준</a:t>
            </a:r>
            <a:endParaRPr lang="ko-KR" altLang="en-US" sz="1800"/>
          </a:p>
        </p:txBody>
      </p:sp>
      <p:sp>
        <p:nvSpPr>
          <p:cNvPr id="5" name="날짜 개체 틀 4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2367481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 rot="0">
            <a:off x="520700" y="569595"/>
            <a:ext cx="6520815" cy="206692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ko-KR" altLang="en-US" sz="4400"/>
              <a:t>마스터 제목 스타일 편집</a:t>
            </a:r>
            <a:endParaRPr lang="ko-KR" altLang="en-US" sz="4400"/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 rot="0">
            <a:off x="520700" y="2620645"/>
            <a:ext cx="3198495" cy="128460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2400" b="1"/>
            </a:lvl1pPr>
            <a:lvl2pPr marL="457200" indent="0" latinLnBrk="0" lvl="1">
              <a:buFontTx/>
              <a:buNone/>
              <a:defRPr lang="en-GB" altLang="en-US" sz="2000" b="1"/>
            </a:lvl2pPr>
            <a:lvl3pPr marL="914400" indent="0" latinLnBrk="0" lvl="2">
              <a:buFontTx/>
              <a:buNone/>
              <a:defRPr lang="en-GB" altLang="en-US" sz="1800" b="1"/>
            </a:lvl3pPr>
            <a:lvl4pPr marL="1371600" indent="0" latinLnBrk="0" lvl="3">
              <a:buFontTx/>
              <a:buNone/>
              <a:defRPr lang="en-GB" altLang="en-US" sz="1600" b="1"/>
            </a:lvl4pPr>
            <a:lvl5pPr marL="1828800" indent="0" latinLnBrk="0" lvl="4">
              <a:buFontTx/>
              <a:buNone/>
              <a:defRPr lang="en-GB" altLang="en-US" sz="1600" b="1"/>
            </a:lvl5pPr>
            <a:lvl6pPr marL="2286000" indent="0" latinLnBrk="0" lvl="5">
              <a:buFontTx/>
              <a:buNone/>
              <a:defRPr lang="en-GB" altLang="en-US" sz="1600" b="1"/>
            </a:lvl6pPr>
            <a:lvl7pPr marL="2743200" indent="0" latinLnBrk="0" lvl="6">
              <a:buFontTx/>
              <a:buNone/>
              <a:defRPr lang="en-GB" altLang="en-US" sz="1600" b="1"/>
            </a:lvl7pPr>
            <a:lvl8pPr marL="3200400" indent="0" latinLnBrk="0" lvl="7">
              <a:buFontTx/>
              <a:buNone/>
              <a:defRPr lang="en-GB" altLang="en-US" sz="1600" b="1"/>
            </a:lvl8pPr>
            <a:lvl9pPr marL="3657600" indent="0" latinLnBrk="0" lvl="8">
              <a:buFontTx/>
              <a:buNone/>
              <a:defRPr lang="en-GB" altLang="en-US" sz="1600" b="1"/>
            </a:lvl9pPr>
          </a:lstStyle>
          <a:p>
            <a:pPr marL="0" indent="0" latinLnBrk="0">
              <a:buFontTx/>
              <a:buNone/>
            </a:pPr>
            <a:r>
              <a:rPr lang="ko-KR" altLang="en-US" sz="2400"/>
              <a:t>마스터 텍스트 스타일 편집</a:t>
            </a:r>
            <a:endParaRPr lang="ko-KR" altLang="en-US" sz="2400"/>
          </a:p>
        </p:txBody>
      </p:sp>
      <p:sp>
        <p:nvSpPr>
          <p:cNvPr id="4" name="내용 개체 틀 3"/>
          <p:cNvSpPr txBox="1">
            <a:spLocks noGrp="1"/>
          </p:cNvSpPr>
          <p:nvPr>
            <p:ph type="obj" sz="half" idx="2"/>
          </p:nvPr>
        </p:nvSpPr>
        <p:spPr>
          <a:xfrm rot="0">
            <a:off x="520700" y="3905250"/>
            <a:ext cx="3198495" cy="574484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228600" indent="-228600" latinLnBrk="0">
              <a:buFont typeface="Arial"/>
              <a:buChar char="•"/>
            </a:pPr>
            <a:r>
              <a:rPr lang="ko-KR" altLang="en-US" sz="2800"/>
              <a:t>마스터 텍스트 스타일 편집</a:t>
            </a:r>
            <a:endParaRPr lang="ko-KR" altLang="en-US" sz="2800"/>
          </a:p>
          <a:p>
            <a:pPr marL="685800" indent="-228600" latinLnBrk="0" lvl="1">
              <a:buFont typeface="Arial"/>
              <a:buChar char="•"/>
            </a:pPr>
            <a:r>
              <a:rPr lang="ko-KR" altLang="en-US" sz="2400"/>
              <a:t>둘째 수준</a:t>
            </a:r>
            <a:endParaRPr lang="ko-KR" altLang="en-US" sz="2400"/>
          </a:p>
          <a:p>
            <a:pPr marL="1143000" indent="-228600" latinLnBrk="0" lvl="2">
              <a:buFont typeface="Arial"/>
              <a:buChar char="•"/>
            </a:pPr>
            <a:r>
              <a:rPr lang="ko-KR" altLang="en-US" sz="2000"/>
              <a:t>셋째 수준</a:t>
            </a:r>
            <a:endParaRPr lang="ko-KR" altLang="en-US" sz="2000"/>
          </a:p>
          <a:p>
            <a:pPr marL="1600200" indent="-228600" latinLnBrk="0" lvl="3">
              <a:buFont typeface="Arial"/>
              <a:buChar char="•"/>
            </a:pPr>
            <a:r>
              <a:rPr lang="ko-KR" altLang="en-US" sz="1800"/>
              <a:t>넷째 수준</a:t>
            </a:r>
            <a:endParaRPr lang="ko-KR" altLang="en-US" sz="1800"/>
          </a:p>
          <a:p>
            <a:pPr marL="2057400" indent="-228600" latinLnBrk="0" lvl="4">
              <a:buFont typeface="Arial"/>
              <a:buChar char="•"/>
            </a:pPr>
            <a:r>
              <a:rPr lang="ko-KR" altLang="en-US" sz="1800"/>
              <a:t>다섯째 수준</a:t>
            </a:r>
            <a:endParaRPr lang="ko-KR" altLang="en-US" sz="1800"/>
          </a:p>
        </p:txBody>
      </p:sp>
      <p:sp>
        <p:nvSpPr>
          <p:cNvPr id="5" name="텍스트 개체 틀 4"/>
          <p:cNvSpPr txBox="1">
            <a:spLocks noGrp="1"/>
          </p:cNvSpPr>
          <p:nvPr>
            <p:ph type="body" sz="quarter" idx="3"/>
          </p:nvPr>
        </p:nvSpPr>
        <p:spPr>
          <a:xfrm rot="0">
            <a:off x="3827780" y="2620645"/>
            <a:ext cx="3213735" cy="128460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2400" b="1"/>
            </a:lvl1pPr>
            <a:lvl2pPr marL="457200" indent="0" latinLnBrk="0" lvl="1">
              <a:buFontTx/>
              <a:buNone/>
              <a:defRPr lang="en-GB" altLang="en-US" sz="2000" b="1"/>
            </a:lvl2pPr>
            <a:lvl3pPr marL="914400" indent="0" latinLnBrk="0" lvl="2">
              <a:buFontTx/>
              <a:buNone/>
              <a:defRPr lang="en-GB" altLang="en-US" sz="1800" b="1"/>
            </a:lvl3pPr>
            <a:lvl4pPr marL="1371600" indent="0" latinLnBrk="0" lvl="3">
              <a:buFontTx/>
              <a:buNone/>
              <a:defRPr lang="en-GB" altLang="en-US" sz="1600" b="1"/>
            </a:lvl4pPr>
            <a:lvl5pPr marL="1828800" indent="0" latinLnBrk="0" lvl="4">
              <a:buFontTx/>
              <a:buNone/>
              <a:defRPr lang="en-GB" altLang="en-US" sz="1600" b="1"/>
            </a:lvl5pPr>
            <a:lvl6pPr marL="2286000" indent="0" latinLnBrk="0" lvl="5">
              <a:buFontTx/>
              <a:buNone/>
              <a:defRPr lang="en-GB" altLang="en-US" sz="1600" b="1"/>
            </a:lvl6pPr>
            <a:lvl7pPr marL="2743200" indent="0" latinLnBrk="0" lvl="6">
              <a:buFontTx/>
              <a:buNone/>
              <a:defRPr lang="en-GB" altLang="en-US" sz="1600" b="1"/>
            </a:lvl7pPr>
            <a:lvl8pPr marL="3200400" indent="0" latinLnBrk="0" lvl="7">
              <a:buFontTx/>
              <a:buNone/>
              <a:defRPr lang="en-GB" altLang="en-US" sz="1600" b="1"/>
            </a:lvl8pPr>
            <a:lvl9pPr marL="3657600" indent="0" latinLnBrk="0" lvl="8">
              <a:buFontTx/>
              <a:buNone/>
              <a:defRPr lang="en-GB" altLang="en-US" sz="1600" b="1"/>
            </a:lvl9pPr>
          </a:lstStyle>
          <a:p>
            <a:pPr marL="0" indent="0" latinLnBrk="0">
              <a:buFontTx/>
              <a:buNone/>
            </a:pPr>
            <a:r>
              <a:rPr lang="ko-KR" altLang="en-US" sz="2400"/>
              <a:t>마스터 텍스트 스타일 편집</a:t>
            </a:r>
            <a:endParaRPr lang="ko-KR" altLang="en-US" sz="2400"/>
          </a:p>
        </p:txBody>
      </p:sp>
      <p:sp>
        <p:nvSpPr>
          <p:cNvPr id="6" name="내용 개체 틀 5"/>
          <p:cNvSpPr txBox="1">
            <a:spLocks noGrp="1"/>
          </p:cNvSpPr>
          <p:nvPr>
            <p:ph type="obj" sz="quarter" idx="4"/>
          </p:nvPr>
        </p:nvSpPr>
        <p:spPr>
          <a:xfrm rot="0">
            <a:off x="3827780" y="3905250"/>
            <a:ext cx="3213735" cy="574484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228600" indent="-228600" latinLnBrk="0">
              <a:buFont typeface="Arial"/>
              <a:buChar char="•"/>
            </a:pPr>
            <a:r>
              <a:rPr lang="ko-KR" altLang="en-US" sz="2800"/>
              <a:t>마스터 텍스트 스타일 편집</a:t>
            </a:r>
            <a:endParaRPr lang="ko-KR" altLang="en-US" sz="2800"/>
          </a:p>
          <a:p>
            <a:pPr marL="685800" indent="-228600" latinLnBrk="0" lvl="1">
              <a:buFont typeface="Arial"/>
              <a:buChar char="•"/>
            </a:pPr>
            <a:r>
              <a:rPr lang="ko-KR" altLang="en-US" sz="2400"/>
              <a:t>둘째 수준</a:t>
            </a:r>
            <a:endParaRPr lang="ko-KR" altLang="en-US" sz="2400"/>
          </a:p>
          <a:p>
            <a:pPr marL="1143000" indent="-228600" latinLnBrk="0" lvl="2">
              <a:buFont typeface="Arial"/>
              <a:buChar char="•"/>
            </a:pPr>
            <a:r>
              <a:rPr lang="ko-KR" altLang="en-US" sz="2000"/>
              <a:t>셋째 수준</a:t>
            </a:r>
            <a:endParaRPr lang="ko-KR" altLang="en-US" sz="2000"/>
          </a:p>
          <a:p>
            <a:pPr marL="1600200" indent="-228600" latinLnBrk="0" lvl="3">
              <a:buFont typeface="Arial"/>
              <a:buChar char="•"/>
            </a:pPr>
            <a:r>
              <a:rPr lang="ko-KR" altLang="en-US" sz="1800"/>
              <a:t>넷째 수준</a:t>
            </a:r>
            <a:endParaRPr lang="ko-KR" altLang="en-US" sz="1800"/>
          </a:p>
          <a:p>
            <a:pPr marL="2057400" indent="-228600" latinLnBrk="0" lvl="4">
              <a:buFont typeface="Arial"/>
              <a:buChar char="•"/>
            </a:pPr>
            <a:r>
              <a:rPr lang="ko-KR" altLang="en-US" sz="1800"/>
              <a:t>다섯째 수준</a:t>
            </a:r>
            <a:endParaRPr lang="ko-KR" altLang="en-US" sz="1800"/>
          </a:p>
        </p:txBody>
      </p:sp>
      <p:sp>
        <p:nvSpPr>
          <p:cNvPr id="7" name="날짜 개체 틀 6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8" name="바닥글 개체 틀 7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9" name="슬라이드 번호 개체 틀 8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365079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 rot="0">
            <a:off x="520065" y="569595"/>
            <a:ext cx="6520815" cy="206692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ko-KR" altLang="en-US" sz="4400"/>
              <a:t>마스터 제목 스타일 편집</a:t>
            </a:r>
            <a:endParaRPr lang="ko-KR" altLang="en-US" sz="4400"/>
          </a:p>
        </p:txBody>
      </p:sp>
      <p:sp>
        <p:nvSpPr>
          <p:cNvPr id="3" name="날짜 개체 틀 2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4" name="바닥글 개체 틀 3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914917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 sz="1200"/>
              <a:t>2022-09-20</a:t>
            </a:fld>
            <a:endParaRPr lang="ko-KR" altLang="en-US" sz="1200"/>
          </a:p>
        </p:txBody>
      </p:sp>
      <p:sp>
        <p:nvSpPr>
          <p:cNvPr id="3" name="바닥글 개체 틀 2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200"/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200"/>
              <a:t>‹#›</a:t>
            </a:fld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1660467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 rot="0">
            <a:off x="521335" y="712470"/>
            <a:ext cx="2437765" cy="249491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3200"/>
            </a:lvl1pPr>
          </a:lstStyle>
          <a:p>
            <a:pPr marL="0" indent="0" latinLnBrk="0">
              <a:buFontTx/>
              <a:buNone/>
            </a:pPr>
            <a:r>
              <a:rPr lang="ko-KR" altLang="en-US" sz="3200"/>
              <a:t>마스터 제목 스타일 편집</a:t>
            </a:r>
            <a:endParaRPr lang="ko-KR" altLang="en-US" sz="3200"/>
          </a:p>
        </p:txBody>
      </p:sp>
      <p:sp>
        <p:nvSpPr>
          <p:cNvPr id="3" name="내용 개체 틀 2"/>
          <p:cNvSpPr txBox="1">
            <a:spLocks noGrp="1"/>
          </p:cNvSpPr>
          <p:nvPr>
            <p:ph type="obj" idx="1"/>
          </p:nvPr>
        </p:nvSpPr>
        <p:spPr>
          <a:xfrm rot="0">
            <a:off x="3214370" y="1539240"/>
            <a:ext cx="3827145" cy="759777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3200"/>
            </a:lvl1pPr>
            <a:lvl2pPr marL="0" indent="0" latinLnBrk="0" lvl="1">
              <a:buFontTx/>
              <a:buNone/>
              <a:defRPr lang="en-GB" altLang="en-US" sz="2800"/>
            </a:lvl2pPr>
            <a:lvl3pPr marL="0" indent="0" latinLnBrk="0" lvl="2">
              <a:buFontTx/>
              <a:buNone/>
              <a:defRPr lang="en-GB" altLang="en-US" sz="2400"/>
            </a:lvl3pPr>
            <a:lvl4pPr marL="0" indent="0" latinLnBrk="0" lvl="3">
              <a:buFontTx/>
              <a:buNone/>
              <a:defRPr lang="en-GB" altLang="en-US" sz="2000"/>
            </a:lvl4pPr>
            <a:lvl5pPr marL="0" indent="0" latinLnBrk="0" lvl="4">
              <a:buFontTx/>
              <a:buNone/>
              <a:defRPr lang="en-GB" altLang="en-US" sz="2000"/>
            </a:lvl5pPr>
            <a:lvl6pPr marL="0" indent="0" latinLnBrk="0" lvl="5">
              <a:buFontTx/>
              <a:buNone/>
              <a:defRPr lang="en-GB" altLang="en-US" sz="2000"/>
            </a:lvl6pPr>
            <a:lvl7pPr marL="0" indent="0" latinLnBrk="0" lvl="6">
              <a:buFontTx/>
              <a:buNone/>
              <a:defRPr lang="en-GB" altLang="en-US" sz="2000"/>
            </a:lvl7pPr>
            <a:lvl8pPr marL="0" indent="0" latinLnBrk="0" lvl="7">
              <a:buFontTx/>
              <a:buNone/>
              <a:defRPr lang="en-GB" altLang="en-US" sz="2000"/>
            </a:lvl8pPr>
            <a:lvl9pPr marL="0" indent="0" latinLnBrk="0" lvl="8">
              <a:buFontTx/>
              <a:buNone/>
              <a:defRPr lang="en-GB" altLang="en-US" sz="2000"/>
            </a:lvl9pPr>
          </a:lstStyle>
          <a:p>
            <a:pPr marL="228600" indent="-228600" latinLnBrk="0">
              <a:buFont typeface="Arial"/>
              <a:buChar char="•"/>
            </a:pPr>
            <a:r>
              <a:rPr lang="ko-KR" altLang="en-US" sz="3200"/>
              <a:t>마스터 텍스트 스타일 편집</a:t>
            </a:r>
            <a:endParaRPr lang="ko-KR" altLang="en-US" sz="3200"/>
          </a:p>
          <a:p>
            <a:pPr marL="685800" indent="-228600" latinLnBrk="0" lvl="1">
              <a:buFont typeface="Arial"/>
              <a:buChar char="•"/>
            </a:pPr>
            <a:r>
              <a:rPr lang="ko-KR" altLang="en-US" sz="2800"/>
              <a:t>둘째 수준</a:t>
            </a:r>
            <a:endParaRPr lang="ko-KR" altLang="en-US" sz="2800"/>
          </a:p>
          <a:p>
            <a:pPr marL="1143000" indent="-228600" latinLnBrk="0" lvl="2">
              <a:buFont typeface="Arial"/>
              <a:buChar char="•"/>
            </a:pPr>
            <a:r>
              <a:rPr lang="ko-KR" altLang="en-US" sz="2400"/>
              <a:t>셋째 수준</a:t>
            </a:r>
            <a:endParaRPr lang="ko-KR" altLang="en-US" sz="2400"/>
          </a:p>
          <a:p>
            <a:pPr marL="1600200" indent="-228600" latinLnBrk="0" lvl="3">
              <a:buFont typeface="Arial"/>
              <a:buChar char="•"/>
            </a:pPr>
            <a:r>
              <a:rPr lang="ko-KR" altLang="en-US" sz="2000"/>
              <a:t>넷째 수준</a:t>
            </a:r>
            <a:endParaRPr lang="ko-KR" altLang="en-US" sz="2000"/>
          </a:p>
          <a:p>
            <a:pPr marL="2057400" indent="-228600" latinLnBrk="0" lvl="4">
              <a:buFont typeface="Arial"/>
              <a:buChar char="•"/>
            </a:pPr>
            <a:r>
              <a:rPr lang="ko-KR" altLang="en-US" sz="2000"/>
              <a:t>다섯째 수준</a:t>
            </a:r>
            <a:endParaRPr lang="ko-KR" altLang="en-US" sz="2000"/>
          </a:p>
        </p:txBody>
      </p:sp>
      <p:sp>
        <p:nvSpPr>
          <p:cNvPr id="4" name="텍스트 개체 틀 3"/>
          <p:cNvSpPr txBox="1">
            <a:spLocks noGrp="1"/>
          </p:cNvSpPr>
          <p:nvPr>
            <p:ph type="body" sz="half" idx="2"/>
          </p:nvPr>
        </p:nvSpPr>
        <p:spPr>
          <a:xfrm rot="0">
            <a:off x="521335" y="3207385"/>
            <a:ext cx="2437765" cy="594296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1600"/>
            </a:lvl1pPr>
            <a:lvl2pPr marL="457200" indent="0" latinLnBrk="0" lvl="1">
              <a:buFontTx/>
              <a:buNone/>
              <a:defRPr lang="en-GB" altLang="en-US" sz="1400"/>
            </a:lvl2pPr>
            <a:lvl3pPr marL="914400" indent="0" latinLnBrk="0" lvl="2">
              <a:buFontTx/>
              <a:buNone/>
              <a:defRPr lang="en-GB" altLang="en-US" sz="1200"/>
            </a:lvl3pPr>
            <a:lvl4pPr marL="1371600" indent="0" latinLnBrk="0" lvl="3">
              <a:buFontTx/>
              <a:buNone/>
              <a:defRPr lang="en-GB" altLang="en-US" sz="1000"/>
            </a:lvl4pPr>
            <a:lvl5pPr marL="1828800" indent="0" latinLnBrk="0" lvl="4">
              <a:buFontTx/>
              <a:buNone/>
              <a:defRPr lang="en-GB" altLang="en-US" sz="1000"/>
            </a:lvl5pPr>
            <a:lvl6pPr marL="2286000" indent="0" latinLnBrk="0" lvl="5">
              <a:buFontTx/>
              <a:buNone/>
              <a:defRPr lang="en-GB" altLang="en-US" sz="1000"/>
            </a:lvl6pPr>
            <a:lvl7pPr marL="2743200" indent="0" latinLnBrk="0" lvl="6">
              <a:buFontTx/>
              <a:buNone/>
              <a:defRPr lang="en-GB" altLang="en-US" sz="1000"/>
            </a:lvl7pPr>
            <a:lvl8pPr marL="3200400" indent="0" latinLnBrk="0" lvl="7">
              <a:buFontTx/>
              <a:buNone/>
              <a:defRPr lang="en-GB" altLang="en-US" sz="1000"/>
            </a:lvl8pPr>
            <a:lvl9pPr marL="3657600" indent="0" latinLnBrk="0" lvl="8">
              <a:buFontTx/>
              <a:buNone/>
              <a:defRPr lang="en-GB" altLang="en-US" sz="1000"/>
            </a:lvl9pPr>
          </a:lstStyle>
          <a:p>
            <a:pPr marL="0" indent="0" latinLnBrk="0">
              <a:buFontTx/>
              <a:buNone/>
            </a:pPr>
            <a:r>
              <a:rPr lang="ko-KR" altLang="en-US" sz="1600"/>
              <a:t>마스터 텍스트 스타일 편집</a:t>
            </a:r>
            <a:endParaRPr lang="ko-KR" altLang="en-US" sz="1600"/>
          </a:p>
        </p:txBody>
      </p:sp>
      <p:sp>
        <p:nvSpPr>
          <p:cNvPr id="5" name="날짜 개체 틀 4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853477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 rot="0">
            <a:off x="521335" y="712470"/>
            <a:ext cx="2437765" cy="249491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3200"/>
            </a:lvl1pPr>
          </a:lstStyle>
          <a:p>
            <a:pPr marL="0" indent="0" latinLnBrk="0">
              <a:buFontTx/>
              <a:buNone/>
            </a:pPr>
            <a:r>
              <a:rPr lang="ko-KR" altLang="en-US" sz="3200"/>
              <a:t>마스터 제목 스타일 편집</a:t>
            </a:r>
            <a:endParaRPr lang="ko-KR" altLang="en-US" sz="3200"/>
          </a:p>
        </p:txBody>
      </p:sp>
      <p:sp>
        <p:nvSpPr>
          <p:cNvPr id="3" name="그림 개체 틀 2"/>
          <p:cNvSpPr txBox="1">
            <a:spLocks noGrp="1"/>
          </p:cNvSpPr>
          <p:nvPr>
            <p:ph type="pic" idx="1"/>
          </p:nvPr>
        </p:nvSpPr>
        <p:spPr>
          <a:xfrm rot="0">
            <a:off x="3214370" y="1539240"/>
            <a:ext cx="3827145" cy="7597775"/>
          </a:xfrm>
          <a:prstGeom prst="rect"/>
        </p:spPr>
      </p:sp>
      <p:sp>
        <p:nvSpPr>
          <p:cNvPr id="4" name="텍스트 개체 틀 3"/>
          <p:cNvSpPr txBox="1">
            <a:spLocks noGrp="1"/>
          </p:cNvSpPr>
          <p:nvPr>
            <p:ph type="body" sz="half" idx="2"/>
          </p:nvPr>
        </p:nvSpPr>
        <p:spPr>
          <a:xfrm rot="0">
            <a:off x="521335" y="3207385"/>
            <a:ext cx="2437765" cy="594296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1600"/>
            </a:lvl1pPr>
            <a:lvl2pPr marL="457200" indent="0" latinLnBrk="0" lvl="1">
              <a:buFontTx/>
              <a:buNone/>
              <a:defRPr lang="en-GB" altLang="en-US" sz="1400"/>
            </a:lvl2pPr>
            <a:lvl3pPr marL="914400" indent="0" latinLnBrk="0" lvl="2">
              <a:buFontTx/>
              <a:buNone/>
              <a:defRPr lang="en-GB" altLang="en-US" sz="1200"/>
            </a:lvl3pPr>
            <a:lvl4pPr marL="1371600" indent="0" latinLnBrk="0" lvl="3">
              <a:buFontTx/>
              <a:buNone/>
              <a:defRPr lang="en-GB" altLang="en-US" sz="1000"/>
            </a:lvl4pPr>
            <a:lvl5pPr marL="1828800" indent="0" latinLnBrk="0" lvl="4">
              <a:buFontTx/>
              <a:buNone/>
              <a:defRPr lang="en-GB" altLang="en-US" sz="1000"/>
            </a:lvl5pPr>
            <a:lvl6pPr marL="2286000" indent="0" latinLnBrk="0" lvl="5">
              <a:buFontTx/>
              <a:buNone/>
              <a:defRPr lang="en-GB" altLang="en-US" sz="1000"/>
            </a:lvl6pPr>
            <a:lvl7pPr marL="2743200" indent="0" latinLnBrk="0" lvl="6">
              <a:buFontTx/>
              <a:buNone/>
              <a:defRPr lang="en-GB" altLang="en-US" sz="1000"/>
            </a:lvl7pPr>
            <a:lvl8pPr marL="3200400" indent="0" latinLnBrk="0" lvl="7">
              <a:buFontTx/>
              <a:buNone/>
              <a:defRPr lang="en-GB" altLang="en-US" sz="1000"/>
            </a:lvl8pPr>
            <a:lvl9pPr marL="3657600" indent="0" latinLnBrk="0" lvl="8">
              <a:buFontTx/>
              <a:buNone/>
              <a:defRPr lang="en-GB" altLang="en-US" sz="1000"/>
            </a:lvl9pPr>
          </a:lstStyle>
          <a:p>
            <a:pPr marL="0" indent="0" latinLnBrk="0">
              <a:buFontTx/>
              <a:buNone/>
            </a:pPr>
            <a:r>
              <a:rPr lang="ko-KR" altLang="en-US" sz="1600"/>
              <a:t>마스터 텍스트 스타일 편집</a:t>
            </a:r>
            <a:endParaRPr lang="ko-KR" altLang="en-US" sz="1600"/>
          </a:p>
        </p:txBody>
      </p:sp>
      <p:sp>
        <p:nvSpPr>
          <p:cNvPr id="5" name="날짜 개체 틀 4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602598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 rot="0">
            <a:off x="520065" y="569595"/>
            <a:ext cx="6520815" cy="206692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ko-KR" altLang="en-US" sz="4400"/>
              <a:t>마스터 제목 스타일 편집</a:t>
            </a:r>
            <a:endParaRPr lang="ko-KR" altLang="en-US" sz="4400"/>
          </a:p>
        </p:txBody>
      </p:sp>
      <p:sp>
        <p:nvSpPr>
          <p:cNvPr id="3" name="세로 텍스트 개체 틀 2"/>
          <p:cNvSpPr txBox="1">
            <a:spLocks noGrp="1"/>
          </p:cNvSpPr>
          <p:nvPr>
            <p:ph type="body" orient="vert" idx="1"/>
          </p:nvPr>
        </p:nvSpPr>
        <p:spPr>
          <a:xfrm rot="0">
            <a:off x="520065" y="2845435"/>
            <a:ext cx="6520815" cy="6784975"/>
          </a:xfrm>
          <a:prstGeom prst="rect"/>
        </p:spPr>
        <p:txBody>
          <a:bodyPr wrap="square" lIns="91440" tIns="45720" rIns="91440" bIns="45720" numCol="1" vert="eaVert" anchor="t">
            <a:normAutofit fontScale="100000" lnSpcReduction="0"/>
          </a:bodyPr>
          <a:lstStyle/>
          <a:p>
            <a:pPr marL="228600" indent="-228600" latinLnBrk="0">
              <a:buFont typeface="Arial"/>
              <a:buChar char="•"/>
            </a:pPr>
            <a:r>
              <a:rPr lang="ko-KR" altLang="en-US" sz="2800"/>
              <a:t>마스터 텍스트 스타일 편집</a:t>
            </a:r>
            <a:endParaRPr lang="ko-KR" altLang="en-US" sz="2800"/>
          </a:p>
          <a:p>
            <a:pPr marL="685800" indent="-228600" latinLnBrk="0" lvl="1">
              <a:buFont typeface="Arial"/>
              <a:buChar char="•"/>
            </a:pPr>
            <a:r>
              <a:rPr lang="ko-KR" altLang="en-US" sz="2400"/>
              <a:t>둘째 수준</a:t>
            </a:r>
            <a:endParaRPr lang="ko-KR" altLang="en-US" sz="2400"/>
          </a:p>
          <a:p>
            <a:pPr marL="1143000" indent="-228600" latinLnBrk="0" lvl="2">
              <a:buFont typeface="Arial"/>
              <a:buChar char="•"/>
            </a:pPr>
            <a:r>
              <a:rPr lang="ko-KR" altLang="en-US" sz="2000"/>
              <a:t>셋째 수준</a:t>
            </a:r>
            <a:endParaRPr lang="ko-KR" altLang="en-US" sz="2000"/>
          </a:p>
          <a:p>
            <a:pPr marL="1600200" indent="-228600" latinLnBrk="0" lvl="3">
              <a:buFont typeface="Arial"/>
              <a:buChar char="•"/>
            </a:pPr>
            <a:r>
              <a:rPr lang="ko-KR" altLang="en-US" sz="1800"/>
              <a:t>넷째 수준</a:t>
            </a:r>
            <a:endParaRPr lang="ko-KR" altLang="en-US" sz="1800"/>
          </a:p>
          <a:p>
            <a:pPr marL="2057400" indent="-228600" latinLnBrk="0" lvl="4">
              <a:buFont typeface="Arial"/>
              <a:buChar char="•"/>
            </a:pPr>
            <a:r>
              <a:rPr lang="ko-KR" altLang="en-US" sz="1800"/>
              <a:t>다섯째 수준</a:t>
            </a:r>
            <a:endParaRPr lang="ko-KR" altLang="en-US" sz="1800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070576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 txBox="1">
            <a:spLocks noGrp="1"/>
          </p:cNvSpPr>
          <p:nvPr>
            <p:ph type="title" orient="vert"/>
          </p:nvPr>
        </p:nvSpPr>
        <p:spPr>
          <a:xfrm rot="0">
            <a:off x="5410200" y="568325"/>
            <a:ext cx="1630045" cy="9062085"/>
          </a:xfrm>
          <a:prstGeom prst="rect"/>
        </p:spPr>
        <p:txBody>
          <a:bodyPr wrap="square" lIns="91440" tIns="45720" rIns="91440" bIns="45720" numCol="1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ko-KR" altLang="en-US" sz="4400"/>
              <a:t>마스터 제목 스타일 편집</a:t>
            </a:r>
            <a:endParaRPr lang="ko-KR" altLang="en-US" sz="4400"/>
          </a:p>
        </p:txBody>
      </p:sp>
      <p:sp>
        <p:nvSpPr>
          <p:cNvPr id="3" name="세로 텍스트 개체 틀 2"/>
          <p:cNvSpPr txBox="1">
            <a:spLocks noGrp="1"/>
          </p:cNvSpPr>
          <p:nvPr>
            <p:ph type="body" orient="vert" idx="1"/>
          </p:nvPr>
        </p:nvSpPr>
        <p:spPr>
          <a:xfrm rot="0">
            <a:off x="519430" y="568325"/>
            <a:ext cx="4796155" cy="9062085"/>
          </a:xfrm>
          <a:prstGeom prst="rect"/>
        </p:spPr>
        <p:txBody>
          <a:bodyPr wrap="square" lIns="91440" tIns="45720" rIns="91440" bIns="45720" numCol="1" vert="eaVert" anchor="t">
            <a:normAutofit fontScale="100000" lnSpcReduction="0"/>
          </a:bodyPr>
          <a:lstStyle/>
          <a:p>
            <a:pPr marL="228600" indent="-228600" latinLnBrk="0">
              <a:buFont typeface="Arial"/>
              <a:buChar char="•"/>
            </a:pPr>
            <a:r>
              <a:rPr lang="ko-KR" altLang="en-US" sz="2800"/>
              <a:t>마스터 텍스트 스타일 편집</a:t>
            </a:r>
            <a:endParaRPr lang="ko-KR" altLang="en-US" sz="2800"/>
          </a:p>
          <a:p>
            <a:pPr marL="685800" indent="-228600" latinLnBrk="0" lvl="1">
              <a:buFont typeface="Arial"/>
              <a:buChar char="•"/>
            </a:pPr>
            <a:r>
              <a:rPr lang="ko-KR" altLang="en-US" sz="2400"/>
              <a:t>둘째 수준</a:t>
            </a:r>
            <a:endParaRPr lang="ko-KR" altLang="en-US" sz="2400"/>
          </a:p>
          <a:p>
            <a:pPr marL="1143000" indent="-228600" latinLnBrk="0" lvl="2">
              <a:buFont typeface="Arial"/>
              <a:buChar char="•"/>
            </a:pPr>
            <a:r>
              <a:rPr lang="ko-KR" altLang="en-US" sz="2000"/>
              <a:t>셋째 수준</a:t>
            </a:r>
            <a:endParaRPr lang="ko-KR" altLang="en-US" sz="2000"/>
          </a:p>
          <a:p>
            <a:pPr marL="1600200" indent="-228600" latinLnBrk="0" lvl="3">
              <a:buFont typeface="Arial"/>
              <a:buChar char="•"/>
            </a:pPr>
            <a:r>
              <a:rPr lang="ko-KR" altLang="en-US" sz="1800"/>
              <a:t>넷째 수준</a:t>
            </a:r>
            <a:endParaRPr lang="ko-KR" altLang="en-US" sz="1800"/>
          </a:p>
          <a:p>
            <a:pPr marL="2057400" indent="-228600" latinLnBrk="0" lvl="4">
              <a:buFont typeface="Arial"/>
              <a:buChar char="•"/>
            </a:pPr>
            <a:r>
              <a:rPr lang="ko-KR" altLang="en-US" sz="1800"/>
              <a:t>다섯째 수준</a:t>
            </a:r>
            <a:endParaRPr lang="ko-KR" altLang="en-US" sz="1800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10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11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12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820114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slideLayout" Target="../slideLayouts/slideLayout2.xml"></Relationship><Relationship Id="rId3" Type="http://schemas.openxmlformats.org/officeDocument/2006/relationships/slideLayout" Target="../slideLayouts/slideLayout3.xml"></Relationship><Relationship Id="rId4" Type="http://schemas.openxmlformats.org/officeDocument/2006/relationships/slideLayout" Target="../slideLayouts/slideLayout4.xml"></Relationship><Relationship Id="rId5" Type="http://schemas.openxmlformats.org/officeDocument/2006/relationships/slideLayout" Target="../slideLayouts/slideLayout5.xml"></Relationship><Relationship Id="rId6" Type="http://schemas.openxmlformats.org/officeDocument/2006/relationships/slideLayout" Target="../slideLayouts/slideLayout6.xml"></Relationship><Relationship Id="rId7" Type="http://schemas.openxmlformats.org/officeDocument/2006/relationships/slideLayout" Target="../slideLayouts/slideLayout7.xml"></Relationship><Relationship Id="rId8" Type="http://schemas.openxmlformats.org/officeDocument/2006/relationships/slideLayout" Target="../slideLayouts/slideLayout8.xml"></Relationship><Relationship Id="rId9" Type="http://schemas.openxmlformats.org/officeDocument/2006/relationships/slideLayout" Target="../slideLayouts/slideLayout9.xml"></Relationship><Relationship Id="rId10" Type="http://schemas.openxmlformats.org/officeDocument/2006/relationships/slideLayout" Target="../slideLayouts/slideLayout10.xml"></Relationship><Relationship Id="rId11" Type="http://schemas.openxmlformats.org/officeDocument/2006/relationships/slideLayout" Target="../slideLayouts/slideLayout11.xml"></Relationship><Relationship Id="rId12" Type="http://schemas.openxmlformats.org/officeDocument/2006/relationships/theme" Target="../theme/theme1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 txBox="1">
            <a:spLocks noGrp="1"/>
          </p:cNvSpPr>
          <p:nvPr>
            <p:ph type="title"/>
          </p:nvPr>
        </p:nvSpPr>
        <p:spPr>
          <a:xfrm rot="0">
            <a:off x="520065" y="569595"/>
            <a:ext cx="6520815" cy="206692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ko-KR" altLang="en-US" sz="1800"/>
              <a:t>마스터 제목 스타일 편집</a:t>
            </a:r>
            <a:endParaRPr lang="ko-KR" altLang="en-US" sz="1800"/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 rot="0">
            <a:off x="520065" y="2845435"/>
            <a:ext cx="6520815" cy="678497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228600" indent="-228600" latinLnBrk="0">
              <a:buFont typeface="Arial"/>
              <a:buChar char="•"/>
            </a:pPr>
            <a:r>
              <a:rPr lang="ko-KR" altLang="en-US" sz="1800"/>
              <a:t>마스터 텍스트 스타일 편집</a:t>
            </a:r>
            <a:endParaRPr lang="ko-KR" altLang="en-US" sz="1800"/>
          </a:p>
          <a:p>
            <a:pPr marL="228600" indent="-228600" latinLnBrk="0">
              <a:buFont typeface="Arial"/>
              <a:buChar char="•"/>
            </a:pPr>
            <a:r>
              <a:rPr lang="ko-KR" altLang="en-US" sz="1800"/>
              <a:t>둘째 수준</a:t>
            </a:r>
            <a:endParaRPr lang="ko-KR" altLang="en-US" sz="1800"/>
          </a:p>
          <a:p>
            <a:pPr marL="228600" indent="-228600" latinLnBrk="0">
              <a:buFont typeface="Arial"/>
              <a:buChar char="•"/>
            </a:pPr>
            <a:r>
              <a:rPr lang="ko-KR" altLang="en-US" sz="1800"/>
              <a:t>셋째 수준</a:t>
            </a:r>
            <a:endParaRPr lang="ko-KR" altLang="en-US" sz="1800"/>
          </a:p>
          <a:p>
            <a:pPr marL="228600" indent="-228600" latinLnBrk="0">
              <a:buFont typeface="Arial"/>
              <a:buChar char="•"/>
            </a:pPr>
            <a:r>
              <a:rPr lang="ko-KR" altLang="en-US" sz="1800"/>
              <a:t>넷째 수준</a:t>
            </a:r>
            <a:endParaRPr lang="ko-KR" altLang="en-US" sz="1800"/>
          </a:p>
          <a:p>
            <a:pPr marL="228600" indent="-228600" latinLnBrk="0">
              <a:buFont typeface="Arial"/>
              <a:buChar char="•"/>
            </a:pPr>
            <a:r>
              <a:rPr lang="ko-KR" altLang="en-US" sz="1800"/>
              <a:t>다섯째 수준</a:t>
            </a:r>
            <a:endParaRPr lang="ko-KR" altLang="en-US" sz="1800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2"/>
          </p:nvPr>
        </p:nvSpPr>
        <p:spPr>
          <a:xfrm rot="0">
            <a:off x="519430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>
            <a:lvl1pPr marL="0" indent="0" algn="l" latinLnBrk="0">
              <a:buFontTx/>
              <a:buNone/>
              <a:defRPr lang="en-GB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indent="0" latinLnBrk="0">
              <a:buFontTx/>
              <a:buNone/>
            </a:pPr>
            <a:fld id="{B9320F77-B9A0-41C5-862A-B4B631284C64}" type="datetime1">
              <a:rPr lang="ko-KR" altLang="en-US"/>
              <a:t>2022-09-20</a:t>
            </a:fld>
            <a:endParaRPr lang="ko-KR" altLang="en-US" sz="1800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3"/>
          </p:nvPr>
        </p:nvSpPr>
        <p:spPr>
          <a:xfrm rot="0">
            <a:off x="2504440" y="9909175"/>
            <a:ext cx="25520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>
            <a:lvl1pPr marL="0" indent="0" algn="ctr" latinLnBrk="0">
              <a:buFontTx/>
              <a:buNone/>
              <a:defRPr lang="en-GB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indent="0" latinLnBrk="0">
              <a:buFontTx/>
              <a:buNone/>
            </a:pPr>
            <a:endParaRPr lang="ko-KR" altLang="en-US" sz="1800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4"/>
          </p:nvPr>
        </p:nvSpPr>
        <p:spPr>
          <a:xfrm rot="0">
            <a:off x="5339715" y="9909175"/>
            <a:ext cx="1701165" cy="569595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>
            <a:lvl1pPr marL="0" indent="0" algn="r" latinLnBrk="0">
              <a:buFontTx/>
              <a:buNone/>
              <a:defRPr lang="en-GB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indent="0" latinLnBrk="0">
              <a:buFontTx/>
              <a:buNone/>
            </a:pPr>
            <a:fld id="{B9320F77-B9A0-41C5-862A-B4B631284C64}" type="slidenum">
              <a:rPr lang="ko-KR" altLang="en-US" sz="1800"/>
              <a:t>‹#›</a:t>
            </a:fld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287049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2" Type="http://schemas.openxmlformats.org/officeDocument/2006/relationships/notesSlide" Target="../notesSlides/notesSlide1.xml"></Relationship><Relationship Id="rId3" Type="http://schemas.openxmlformats.org/officeDocument/2006/relationships/image" Target="../media/fImage19862699141.jpeg"></Relationship><Relationship Id="rId4" Type="http://schemas.openxmlformats.org/officeDocument/2006/relationships/slideLayout" Target="../slideLayouts/slideLayout7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></Relationship><Relationship Id="rId2" Type="http://schemas.openxmlformats.org/officeDocument/2006/relationships/image" Target="../media/fImage26414931008467.jpeg"></Relationship><Relationship Id="rId3" Type="http://schemas.openxmlformats.org/officeDocument/2006/relationships/notesSlide" Target="../notesSlides/notesSlide2.xm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></Relationship><Relationship Id="rId2" Type="http://schemas.openxmlformats.org/officeDocument/2006/relationships/image" Target="../media/fImage30079011066334.jpeg"></Relationship><Relationship Id="rId3" Type="http://schemas.openxmlformats.org/officeDocument/2006/relationships/notesSlide" Target="../notesSlides/notesSlide3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C:/Users/seopg/AppData/Roaming/PolarisOffice/ETemp/4024_14725192/fImage19862699141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0" y="13970"/>
            <a:ext cx="7560945" cy="10664190"/>
          </a:xfrm>
          <a:prstGeom prst="rect"/>
          <a:noFill/>
        </p:spPr>
      </p:pic>
      <p:sp>
        <p:nvSpPr>
          <p:cNvPr id="3" name="텍스트 상자 2"/>
          <p:cNvSpPr txBox="1">
            <a:spLocks/>
          </p:cNvSpPr>
          <p:nvPr/>
        </p:nvSpPr>
        <p:spPr>
          <a:xfrm rot="0">
            <a:off x="212090" y="9423400"/>
            <a:ext cx="7218680" cy="1031240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algn="l" hangingPunct="1"/>
            <a:r>
              <a:rPr sz="6700" spc="-300" b="0">
                <a:solidFill>
                  <a:schemeClr val="bg1"/>
                </a:solidFill>
                <a:latin typeface="휴먼둥근헤드라인" charset="0"/>
                <a:ea typeface="휴먼둥근헤드라인" charset="0"/>
              </a:rPr>
              <a:t>010-2240-9984</a:t>
            </a:r>
            <a:endParaRPr lang="ko-KR" altLang="en-US" sz="6700" b="0">
              <a:solidFill>
                <a:schemeClr val="bg1"/>
              </a:solidFill>
              <a:latin typeface="나눔고딕 ExtraBold" charset="0"/>
              <a:ea typeface="나눔고딕 Extra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031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4" descr="C:/Users/seopg/AppData/Roaming/PolarisOffice/ETemp/4024_14725192/fImage26414931008467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0" y="13970"/>
            <a:ext cx="7560945" cy="10664190"/>
          </a:xfrm>
          <a:prstGeom prst="rect"/>
          <a:noFill/>
        </p:spPr>
      </p:pic>
      <p:sp>
        <p:nvSpPr>
          <p:cNvPr id="3" name="Rect 0"/>
          <p:cNvSpPr txBox="1">
            <a:spLocks/>
          </p:cNvSpPr>
          <p:nvPr/>
        </p:nvSpPr>
        <p:spPr>
          <a:xfrm rot="0">
            <a:off x="186055" y="9586595"/>
            <a:ext cx="7205980" cy="95440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algn="ctr" hangingPunct="1"/>
            <a:r>
              <a:rPr sz="6200" b="0">
                <a:solidFill>
                  <a:schemeClr val="bg1"/>
                </a:solidFill>
                <a:latin typeface="휴먼둥근헤드라인" charset="0"/>
                <a:ea typeface="휴먼둥근헤드라인" charset="0"/>
              </a:rPr>
              <a:t>010-5638-8040</a:t>
            </a:r>
            <a:endParaRPr lang="ko-KR" altLang="en-US" sz="6200" b="0">
              <a:solidFill>
                <a:schemeClr val="bg1"/>
              </a:solidFill>
              <a:latin typeface="휴먼둥근헤드라인" charset="0"/>
              <a:ea typeface="휴먼둥근헤드라인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5" descr="C:/Users/seopg/AppData/Roaming/PolarisOffice/ETemp/4024_14725192/fImage30079011066334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0" y="13970"/>
            <a:ext cx="7560945" cy="10664190"/>
          </a:xfrm>
          <a:prstGeom prst="rect"/>
          <a:noFill/>
        </p:spPr>
      </p:pic>
      <p:sp>
        <p:nvSpPr>
          <p:cNvPr id="3" name="Rect 0"/>
          <p:cNvSpPr txBox="1">
            <a:spLocks/>
          </p:cNvSpPr>
          <p:nvPr/>
        </p:nvSpPr>
        <p:spPr>
          <a:xfrm rot="0">
            <a:off x="2143125" y="9803130"/>
            <a:ext cx="5248910" cy="72326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algn="ctr" hangingPunct="1"/>
            <a:r>
              <a:rPr sz="4700" spc="-210" b="0">
                <a:solidFill>
                  <a:srgbClr val="C00000"/>
                </a:solidFill>
                <a:latin typeface="휴먼둥근헤드라인" charset="0"/>
                <a:ea typeface="휴먼둥근헤드라인" charset="0"/>
              </a:rPr>
              <a:t>010-5638-8040</a:t>
            </a:r>
            <a:endParaRPr lang="ko-KR" altLang="en-US" sz="4700" b="0">
              <a:solidFill>
                <a:srgbClr val="C00000"/>
              </a:solidFill>
              <a:latin typeface="휴먼둥근헤드라인" charset="0"/>
              <a:ea typeface="휴먼둥근헤드라인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3</Pages>
  <Paragraphs>1</Paragraphs>
  <Words>1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이 남섭</dc:creator>
  <cp:lastModifiedBy>이 남섭</cp:lastModifiedBy>
  <dc:title>PowerPoint 프레젠테이션</dc:title>
  <cp:version>9.104.131.47063</cp:version>
</cp:coreProperties>
</file>